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4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9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37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0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6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1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53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231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23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5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67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37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C48A-6AF6-4CC0-A66D-06B3025FB7B2}" type="datetimeFigureOut">
              <a:rPr lang="ru-RU" smtClean="0"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7F5AD-E2B2-4866-858D-84CB139D3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6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i="1" dirty="0" smtClean="0"/>
              <a:t>Writing a character description</a:t>
            </a:r>
            <a:endParaRPr lang="ru-RU" sz="72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solidFill>
                  <a:srgbClr val="002060"/>
                </a:solidFill>
              </a:rPr>
              <a:t>POEMA-CHARACTER</a:t>
            </a:r>
            <a:endParaRPr lang="ru-RU" sz="6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69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Goodbye!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0320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What do we need for describing character?</a:t>
            </a:r>
            <a:endParaRPr lang="ru-RU" b="1" i="1" dirty="0"/>
          </a:p>
        </p:txBody>
      </p:sp>
      <p:sp>
        <p:nvSpPr>
          <p:cNvPr id="4" name="Title 20"/>
          <p:cNvSpPr txBox="1">
            <a:spLocks/>
          </p:cNvSpPr>
          <p:nvPr/>
        </p:nvSpPr>
        <p:spPr>
          <a:xfrm>
            <a:off x="2316477" y="2669571"/>
            <a:ext cx="8220075" cy="994306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C1C1C"/>
                </a:solidFill>
                <a:latin typeface="Twinkl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GB" sz="4400" i="1" dirty="0" smtClean="0">
                <a:latin typeface="+mn-lt"/>
              </a:rPr>
              <a:t>Why do we describe character?</a:t>
            </a:r>
            <a:endParaRPr lang="en-GB" sz="4400" i="1" dirty="0">
              <a:latin typeface="+mn-lt"/>
            </a:endParaRPr>
          </a:p>
        </p:txBody>
      </p:sp>
      <p:sp>
        <p:nvSpPr>
          <p:cNvPr id="5" name="Rectangle 2"/>
          <p:cNvSpPr/>
          <p:nvPr/>
        </p:nvSpPr>
        <p:spPr>
          <a:xfrm>
            <a:off x="755650" y="3888503"/>
            <a:ext cx="7632700" cy="104910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To tell friends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Somebody wants to read or watch book/film with this character</a:t>
            </a:r>
            <a:endParaRPr lang="en-GB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6" name="Rectangle 2"/>
          <p:cNvSpPr/>
          <p:nvPr/>
        </p:nvSpPr>
        <p:spPr>
          <a:xfrm>
            <a:off x="750885" y="5266648"/>
            <a:ext cx="7632700" cy="587441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I can describe ….</a:t>
            </a:r>
            <a:endParaRPr lang="en-GB" dirty="0">
              <a:solidFill>
                <a:schemeClr val="tx1"/>
              </a:solidFill>
              <a:latin typeface="Twinkl" pitchFamily="2" charset="0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750885" y="1581809"/>
            <a:ext cx="7632700" cy="1002940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Adjectives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structures</a:t>
            </a:r>
            <a:endParaRPr lang="en-GB" dirty="0">
              <a:solidFill>
                <a:schemeClr val="tx1"/>
              </a:solidFill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6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A0218F88-42FB-4414-ACE6-FAD80E56BC39}"/>
              </a:ext>
            </a:extLst>
          </p:cNvPr>
          <p:cNvSpPr txBox="1">
            <a:spLocks/>
          </p:cNvSpPr>
          <p:nvPr/>
        </p:nvSpPr>
        <p:spPr>
          <a:xfrm>
            <a:off x="1615440" y="510430"/>
            <a:ext cx="9144000" cy="994306"/>
          </a:xfrm>
          <a:prstGeom prst="roundRect">
            <a:avLst>
              <a:gd name="adj" fmla="val 9641"/>
            </a:avLst>
          </a:prstGeom>
          <a:noFill/>
          <a:ln w="25400">
            <a:noFill/>
          </a:ln>
        </p:spPr>
        <p:txBody>
          <a:bodyPr vert="horz" lIns="252000" tIns="252000" rIns="252000" bIns="252000" rtlCol="0" anchor="ctr" anchorCtr="1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rgbClr val="1C1C1C"/>
                </a:solidFill>
                <a:latin typeface="Twinkl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smtClean="0"/>
              <a:t>Describing a Character’s Appearance </a:t>
            </a:r>
            <a:br>
              <a:rPr lang="en-GB" sz="3600" dirty="0" smtClean="0"/>
            </a:br>
            <a:r>
              <a:rPr lang="en-GB" sz="3600" dirty="0" smtClean="0"/>
              <a:t>Koshchei </a:t>
            </a:r>
            <a:r>
              <a:rPr lang="en-GB" sz="3600" dirty="0" err="1" smtClean="0"/>
              <a:t>Bessmertny</a:t>
            </a:r>
            <a:endParaRPr lang="en-GB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1680" y="1778000"/>
            <a:ext cx="3423920" cy="22250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It</a:t>
            </a:r>
            <a:r>
              <a:rPr lang="en-US" sz="2000" dirty="0" smtClean="0">
                <a:solidFill>
                  <a:schemeClr val="tx1"/>
                </a:solidFill>
              </a:rPr>
              <a:t> is important that a character description allows the reader to picture what that character looks like.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2960" y="4216400"/>
            <a:ext cx="3342640" cy="22758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Look at Koshchei </a:t>
            </a:r>
            <a:r>
              <a:rPr lang="en-US" dirty="0" err="1" smtClean="0">
                <a:solidFill>
                  <a:schemeClr val="tx1"/>
                </a:solidFill>
              </a:rPr>
              <a:t>Bessmertny</a:t>
            </a:r>
            <a:r>
              <a:rPr lang="en-US" dirty="0" smtClean="0">
                <a:solidFill>
                  <a:schemeClr val="tx1"/>
                </a:solidFill>
              </a:rPr>
              <a:t>. What features would you want the reader to picture? </a:t>
            </a:r>
            <a:r>
              <a:rPr lang="en-US" dirty="0" smtClean="0"/>
              <a:t>to picture? </a:t>
            </a:r>
            <a:endParaRPr lang="en-US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" t="5482" r="16058" b="889"/>
          <a:stretch/>
        </p:blipFill>
        <p:spPr>
          <a:xfrm>
            <a:off x="7338978" y="1680843"/>
            <a:ext cx="2983582" cy="464439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273040" y="2164080"/>
            <a:ext cx="143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eyes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471160" y="3312160"/>
            <a:ext cx="143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beard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471160" y="4602480"/>
            <a:ext cx="143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nose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589729" y="5642804"/>
            <a:ext cx="143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boots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0456369" y="5969020"/>
            <a:ext cx="143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cloak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0456369" y="4340870"/>
            <a:ext cx="143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jacket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0456369" y="3141990"/>
            <a:ext cx="143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helmet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10639249" y="1640860"/>
            <a:ext cx="143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sword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975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0218F88-42FB-4414-ACE6-FAD80E56B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0" y="400936"/>
            <a:ext cx="10566400" cy="994306"/>
          </a:xfrm>
        </p:spPr>
        <p:txBody>
          <a:bodyPr>
            <a:noAutofit/>
          </a:bodyPr>
          <a:lstStyle/>
          <a:p>
            <a:pPr algn="ctr"/>
            <a:r>
              <a:rPr lang="en-GB" b="1" i="1" dirty="0"/>
              <a:t>Describing </a:t>
            </a:r>
            <a:r>
              <a:rPr lang="en-GB" b="1" i="1" dirty="0" smtClean="0"/>
              <a:t> Character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 Poema-Character</a:t>
            </a:r>
            <a:endParaRPr lang="en-GB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9120" y="1395242"/>
            <a:ext cx="4267200" cy="5269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First Line: Nickname/First Name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Second Line: 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adjectives (temper)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Third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(appearance)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Fourth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Relationship (x of y)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Fifth Line: 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things (interests)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Sixth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things (afraid of)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Seventh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things (see)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Eighth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(live)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Last Name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" t="5482" r="16058" b="889"/>
          <a:stretch/>
        </p:blipFill>
        <p:spPr>
          <a:xfrm>
            <a:off x="7338978" y="1680843"/>
            <a:ext cx="2983582" cy="464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4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0218F88-42FB-4414-ACE6-FAD80E56B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0" y="316221"/>
            <a:ext cx="9144000" cy="994306"/>
          </a:xfrm>
        </p:spPr>
        <p:txBody>
          <a:bodyPr>
            <a:noAutofit/>
          </a:bodyPr>
          <a:lstStyle/>
          <a:p>
            <a:pPr algn="ctr"/>
            <a:r>
              <a:rPr lang="en-GB" b="1" i="1" dirty="0"/>
              <a:t>Describing a </a:t>
            </a:r>
            <a:r>
              <a:rPr lang="en-GB" b="1" i="1" dirty="0" smtClean="0"/>
              <a:t>Character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 Poema-Character</a:t>
            </a:r>
            <a:endParaRPr lang="en-GB" b="1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2" t="5482" r="16058" b="889"/>
          <a:stretch/>
        </p:blipFill>
        <p:spPr>
          <a:xfrm>
            <a:off x="8873138" y="1762123"/>
            <a:ext cx="2983582" cy="464439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2720" y="1449461"/>
            <a:ext cx="4267200" cy="5269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First Line: Nickname/First Name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Second Line: 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adjectives (temper)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Third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(appearance)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Fourth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Relationship (x of y)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Fifth Line: 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things (interests)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Sixth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things (afraid of)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Seventh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things (see)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Eighth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(live)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Last Name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39920" y="1449461"/>
            <a:ext cx="4433218" cy="5269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First Line: 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Koshchei is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Second Line: 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unfriendly, angry, greedy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Third Line: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Who has short grey hair, dark eyes, oval face, strong legs and arms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Fourth Line: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brother of Baba </a:t>
            </a:r>
            <a:r>
              <a:rPr lang="en-US" sz="1600" b="1" i="1" dirty="0" err="1" smtClean="0">
                <a:solidFill>
                  <a:schemeClr val="tx1"/>
                </a:solidFill>
              </a:rPr>
              <a:t>Yaga</a:t>
            </a:r>
            <a:endParaRPr lang="en-US" sz="1600" b="1" i="1" dirty="0" smtClean="0">
              <a:solidFill>
                <a:schemeClr val="tx1"/>
              </a:solidFill>
            </a:endParaRP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Fifth Line: 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Who likes gold, power, diamonds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Sixth Line: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Who is afraid of Ivan </a:t>
            </a:r>
            <a:r>
              <a:rPr lang="en-US" sz="1600" b="1" i="1" dirty="0" err="1" smtClean="0">
                <a:solidFill>
                  <a:schemeClr val="tx1"/>
                </a:solidFill>
              </a:rPr>
              <a:t>Tsarvich</a:t>
            </a:r>
            <a:r>
              <a:rPr lang="en-US" sz="1600" b="1" i="1" dirty="0" smtClean="0">
                <a:solidFill>
                  <a:schemeClr val="tx1"/>
                </a:solidFill>
              </a:rPr>
              <a:t>, needle in egg, summer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Seventh Line: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Who wants to see Paris, </a:t>
            </a:r>
            <a:r>
              <a:rPr lang="en-US" sz="1600" b="1" i="1" dirty="0" err="1" smtClean="0">
                <a:solidFill>
                  <a:schemeClr val="tx1"/>
                </a:solidFill>
              </a:rPr>
              <a:t>Elenu</a:t>
            </a:r>
            <a:r>
              <a:rPr lang="en-US" sz="1600" b="1" i="1" dirty="0" smtClean="0">
                <a:solidFill>
                  <a:schemeClr val="tx1"/>
                </a:solidFill>
              </a:rPr>
              <a:t> </a:t>
            </a:r>
            <a:r>
              <a:rPr lang="en-US" sz="1600" b="1" i="1" dirty="0" err="1" smtClean="0">
                <a:solidFill>
                  <a:schemeClr val="tx1"/>
                </a:solidFill>
              </a:rPr>
              <a:t>Prekrasnuj</a:t>
            </a:r>
            <a:r>
              <a:rPr lang="en-US" sz="1600" b="1" i="1" dirty="0" smtClean="0">
                <a:solidFill>
                  <a:schemeClr val="tx1"/>
                </a:solidFill>
              </a:rPr>
              <a:t>, all world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Eighth Line:</a:t>
            </a:r>
          </a:p>
          <a:p>
            <a:pPr algn="just"/>
            <a:r>
              <a:rPr lang="en-US" sz="1600" b="1" i="1" dirty="0" smtClean="0">
                <a:solidFill>
                  <a:schemeClr val="tx1"/>
                </a:solidFill>
              </a:rPr>
              <a:t>Lives in Palace</a:t>
            </a:r>
          </a:p>
          <a:p>
            <a:pPr algn="just"/>
            <a:r>
              <a:rPr lang="en-US" sz="1600" b="1" i="1" dirty="0" err="1" smtClean="0">
                <a:solidFill>
                  <a:schemeClr val="tx1"/>
                </a:solidFill>
              </a:rPr>
              <a:t>Bessmertny</a:t>
            </a:r>
            <a:endParaRPr lang="en-US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07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89758" y="407775"/>
            <a:ext cx="8220075" cy="994306"/>
          </a:xfrm>
        </p:spPr>
        <p:txBody>
          <a:bodyPr/>
          <a:lstStyle/>
          <a:p>
            <a:pPr algn="ctr"/>
            <a:r>
              <a:rPr lang="en-US" b="1" i="1" dirty="0" smtClean="0"/>
              <a:t>Instruction</a:t>
            </a:r>
            <a:endParaRPr lang="ru-RU" b="1" i="1" dirty="0"/>
          </a:p>
        </p:txBody>
      </p:sp>
      <p:sp>
        <p:nvSpPr>
          <p:cNvPr id="5" name="Rectangle 2"/>
          <p:cNvSpPr/>
          <p:nvPr/>
        </p:nvSpPr>
        <p:spPr>
          <a:xfrm>
            <a:off x="854402" y="2109386"/>
            <a:ext cx="7632700" cy="1880103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Choose the character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Use the plan and write poema-character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Control the time (10’)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Present your poema in our gallery-walk</a:t>
            </a:r>
          </a:p>
        </p:txBody>
      </p:sp>
    </p:spTree>
    <p:extLst>
      <p:ext uri="{BB962C8B-B14F-4D97-AF65-F5344CB8AC3E}">
        <p14:creationId xmlns:p14="http://schemas.microsoft.com/office/powerpoint/2010/main" val="30352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A0218F88-42FB-4414-ACE6-FAD80E56B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0" y="153661"/>
            <a:ext cx="9144000" cy="994306"/>
          </a:xfrm>
        </p:spPr>
        <p:txBody>
          <a:bodyPr>
            <a:noAutofit/>
          </a:bodyPr>
          <a:lstStyle/>
          <a:p>
            <a:pPr algn="ctr"/>
            <a:r>
              <a:rPr lang="en-GB" b="1" i="1" dirty="0"/>
              <a:t>Describing a </a:t>
            </a:r>
            <a:r>
              <a:rPr lang="en-GB" b="1" i="1" dirty="0" smtClean="0"/>
              <a:t>Character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 Poema-Character</a:t>
            </a:r>
            <a:endParaRPr lang="en-GB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2720" y="1303802"/>
            <a:ext cx="4267200" cy="5269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First Line: Nickname/First Name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Second Line: 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adjectives (temper)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Third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(appearance)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Fourth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Relationship (x of y)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Fifth Line: 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things (interests)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Sixth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things (afraid of)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Seventh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3 things (see)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Eighth Line: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(live)</a:t>
            </a:r>
          </a:p>
          <a:p>
            <a:pPr algn="just"/>
            <a:r>
              <a:rPr lang="en-US" sz="2000" b="1" i="1" dirty="0" smtClean="0">
                <a:solidFill>
                  <a:schemeClr val="tx1"/>
                </a:solidFill>
              </a:rPr>
              <a:t>Last Name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21200" y="1303802"/>
            <a:ext cx="5110480" cy="5269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 smtClean="0">
                <a:solidFill>
                  <a:schemeClr val="tx1"/>
                </a:solidFill>
              </a:rPr>
              <a:t>First Line: 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…. is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Second Line: 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….., ….., …..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Third Line: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Who has ….hair, …. eyes, …. face, …. legs and arms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 Fourth Line: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….. of …..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Fifth Line: 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Who likes …., …., …..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Sixth Line: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Who is afraid of …., …., ……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Seventh Line: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Who wants to see ….., ….., ……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Eighth Line: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Lives in …..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….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839960" y="1303802"/>
            <a:ext cx="2082800" cy="52697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 - write 1st, 2nd, 3rd,5th,7th, last name.</a:t>
            </a:r>
          </a:p>
          <a:p>
            <a:pPr marL="285750" indent="-285750" algn="ctr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** - write 1st, 2nd, 3rd,5th,6th,7th, last name.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***  - write from 1st to last name lines.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45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35198" y="367135"/>
            <a:ext cx="8220075" cy="994306"/>
          </a:xfrm>
        </p:spPr>
        <p:txBody>
          <a:bodyPr/>
          <a:lstStyle/>
          <a:p>
            <a:pPr algn="ctr"/>
            <a:r>
              <a:rPr lang="en-US" b="1" i="1" dirty="0" smtClean="0"/>
              <a:t>Feed gap</a:t>
            </a:r>
            <a:endParaRPr lang="ru-RU" b="1" i="1" dirty="0"/>
          </a:p>
        </p:txBody>
      </p:sp>
      <p:sp>
        <p:nvSpPr>
          <p:cNvPr id="5" name="Rectangle 2"/>
          <p:cNvSpPr/>
          <p:nvPr/>
        </p:nvSpPr>
        <p:spPr>
          <a:xfrm>
            <a:off x="854402" y="2524885"/>
            <a:ext cx="7632700" cy="1049106"/>
          </a:xfrm>
          <a:prstGeom prst="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08000" bIns="108000" rtlCol="0" anchor="ctr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Can you describe the character?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  <a:latin typeface="Twinkl" pitchFamily="2" charset="0"/>
              </a:rPr>
              <a:t>It was interesting/useful/boring/fun? Why?</a:t>
            </a:r>
          </a:p>
        </p:txBody>
      </p:sp>
    </p:spTree>
    <p:extLst>
      <p:ext uri="{BB962C8B-B14F-4D97-AF65-F5344CB8AC3E}">
        <p14:creationId xmlns:p14="http://schemas.microsoft.com/office/powerpoint/2010/main" val="101843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Home work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1400" y="1690688"/>
            <a:ext cx="2082800" cy="5035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 - write 1st, 2nd, 3rd,5th,7th, last name.</a:t>
            </a:r>
          </a:p>
          <a:p>
            <a:pPr marL="285750" indent="-285750" algn="ctr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** - write 1st, 2nd, 3rd,5th,6th,7th, last name.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***  - write from 1st to last name lines.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4000" y="1690688"/>
            <a:ext cx="5303520" cy="50352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Write Poema-Character about your </a:t>
            </a:r>
            <a:r>
              <a:rPr lang="en-US" sz="2800" dirty="0" err="1" smtClean="0">
                <a:solidFill>
                  <a:schemeClr val="tx1"/>
                </a:solidFill>
              </a:rPr>
              <a:t>favourite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film-character or cartoon-character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86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549</Words>
  <Application>Microsoft Office PowerPoint</Application>
  <PresentationFormat>Широкоэкранный</PresentationFormat>
  <Paragraphs>129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Twinkl</vt:lpstr>
      <vt:lpstr>Тема Office</vt:lpstr>
      <vt:lpstr>Writing a character description</vt:lpstr>
      <vt:lpstr>What do we need for describing character?</vt:lpstr>
      <vt:lpstr>Презентация PowerPoint</vt:lpstr>
      <vt:lpstr>Describing  Character  Poema-Character</vt:lpstr>
      <vt:lpstr>Describing a Character  Poema-Character</vt:lpstr>
      <vt:lpstr>Instruction</vt:lpstr>
      <vt:lpstr>Describing a Character  Poema-Character</vt:lpstr>
      <vt:lpstr>Feed gap</vt:lpstr>
      <vt:lpstr>Home work</vt:lpstr>
      <vt:lpstr>Goodbye!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character description</dc:title>
  <dc:creator>user</dc:creator>
  <cp:lastModifiedBy>user</cp:lastModifiedBy>
  <cp:revision>10</cp:revision>
  <dcterms:created xsi:type="dcterms:W3CDTF">2023-10-11T11:46:13Z</dcterms:created>
  <dcterms:modified xsi:type="dcterms:W3CDTF">2023-10-11T12:30:01Z</dcterms:modified>
</cp:coreProperties>
</file>